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4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11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49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9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7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26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4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7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3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9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8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4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3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6B1EDF-070F-4880-B301-889B91569F1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A8F8-6A15-46CF-8B88-FB9681917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78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059" y="941832"/>
            <a:ext cx="7394685" cy="3085740"/>
          </a:xfrm>
        </p:spPr>
        <p:txBody>
          <a:bodyPr/>
          <a:lstStyle/>
          <a:p>
            <a:r>
              <a:rPr lang="en-US" b="1" dirty="0" smtClean="0"/>
              <a:t>SQL Project Presentation: Bank Analysis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588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Eric Ye</a:t>
            </a:r>
          </a:p>
          <a:p>
            <a:r>
              <a:rPr lang="en-US" dirty="0" smtClean="0"/>
              <a:t>Instructor: </a:t>
            </a:r>
            <a:r>
              <a:rPr lang="en-US" dirty="0" err="1" smtClean="0"/>
              <a:t>Tareq</a:t>
            </a:r>
            <a:r>
              <a:rPr lang="en-US" dirty="0" smtClean="0"/>
              <a:t> </a:t>
            </a:r>
            <a:r>
              <a:rPr lang="en-US" dirty="0" err="1" smtClean="0"/>
              <a:t>Jaber</a:t>
            </a:r>
            <a:endParaRPr lang="en-US" dirty="0" smtClean="0"/>
          </a:p>
          <a:p>
            <a:r>
              <a:rPr lang="en-US" dirty="0" smtClean="0"/>
              <a:t>Metro College of Technology</a:t>
            </a:r>
          </a:p>
          <a:p>
            <a:r>
              <a:rPr lang="en-US" dirty="0" smtClean="0"/>
              <a:t>April 14</a:t>
            </a:r>
            <a:r>
              <a:rPr lang="en-US" baseline="30000" dirty="0" smtClean="0"/>
              <a:t>th</a:t>
            </a:r>
            <a:r>
              <a:rPr lang="en-US" dirty="0" smtClean="0"/>
              <a:t>, 2021</a:t>
            </a:r>
            <a:endParaRPr lang="en-US" dirty="0"/>
          </a:p>
        </p:txBody>
      </p:sp>
      <p:pic>
        <p:nvPicPr>
          <p:cNvPr id="1026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9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 withdrawal </a:t>
            </a:r>
            <a:r>
              <a:rPr lang="en-US" b="1" dirty="0"/>
              <a:t>amount as a parameter and updates </a:t>
            </a:r>
            <a:r>
              <a:rPr lang="en-US" b="1" dirty="0" err="1"/>
              <a:t>CurrentBalance</a:t>
            </a:r>
            <a:r>
              <a:rPr lang="en-US" b="1" dirty="0"/>
              <a:t> value for that particular account.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950" t="57200" r="37000" b="27334"/>
          <a:stretch/>
        </p:blipFill>
        <p:spPr>
          <a:xfrm>
            <a:off x="1103312" y="2889334"/>
            <a:ext cx="6138736" cy="133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875" t="57467" r="37225" b="27600"/>
          <a:stretch/>
        </p:blipFill>
        <p:spPr>
          <a:xfrm>
            <a:off x="1103312" y="4422511"/>
            <a:ext cx="6138736" cy="12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10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850" t="56267" r="-200" b="28267"/>
          <a:stretch/>
        </p:blipFill>
        <p:spPr>
          <a:xfrm>
            <a:off x="183215" y="3710966"/>
            <a:ext cx="10330513" cy="1225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283" t="57734" r="625" b="27083"/>
          <a:stretch/>
        </p:blipFill>
        <p:spPr>
          <a:xfrm>
            <a:off x="183215" y="1903571"/>
            <a:ext cx="10226050" cy="12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Questions?</a:t>
            </a:r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bout the debate: We have some questions about the future of work we'd like  to see asked | WorkingN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08" y="2526729"/>
            <a:ext cx="6795642" cy="339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4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Extracting customers </a:t>
            </a:r>
            <a:r>
              <a:rPr lang="en-US" b="1" dirty="0"/>
              <a:t>with checking account from </a:t>
            </a:r>
            <a:r>
              <a:rPr lang="en-US" b="1" dirty="0" smtClean="0"/>
              <a:t>Ontario </a:t>
            </a:r>
            <a:r>
              <a:rPr lang="en-US" b="1" dirty="0"/>
              <a:t>province</a:t>
            </a:r>
            <a:endParaRPr lang="en-US" b="1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725" t="57200" r="47950" b="36800"/>
          <a:stretch/>
        </p:blipFill>
        <p:spPr>
          <a:xfrm>
            <a:off x="1005839" y="4952152"/>
            <a:ext cx="8449057" cy="972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3025" t="57734" r="48850" b="27867"/>
          <a:stretch/>
        </p:blipFill>
        <p:spPr>
          <a:xfrm>
            <a:off x="1005839" y="2596896"/>
            <a:ext cx="6592826" cy="18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Extracting customers </a:t>
            </a:r>
            <a:r>
              <a:rPr lang="en-US" b="1" dirty="0"/>
              <a:t>with total account balance greater than 5000</a:t>
            </a:r>
            <a:endParaRPr lang="en-US" b="1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75" t="57334" r="51550" b="31733"/>
          <a:stretch/>
        </p:blipFill>
        <p:spPr>
          <a:xfrm>
            <a:off x="1209230" y="3028774"/>
            <a:ext cx="7444256" cy="17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Counts </a:t>
            </a:r>
            <a:r>
              <a:rPr lang="en-US" b="1" dirty="0"/>
              <a:t>of checking and savings accounts by customer. </a:t>
            </a:r>
            <a:endParaRPr lang="en-US" b="1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75" t="57467" r="45475" b="27867"/>
          <a:stretch/>
        </p:blipFill>
        <p:spPr>
          <a:xfrm>
            <a:off x="1162017" y="2947668"/>
            <a:ext cx="7987819" cy="20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any </a:t>
            </a:r>
            <a:r>
              <a:rPr lang="en-US" dirty="0"/>
              <a:t>particular user’s login and password using </a:t>
            </a:r>
            <a:r>
              <a:rPr lang="en-US" dirty="0" err="1" smtClean="0"/>
              <a:t>AccountID</a:t>
            </a: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75" t="57467" r="56800" b="27733"/>
          <a:stretch/>
        </p:blipFill>
        <p:spPr>
          <a:xfrm>
            <a:off x="1307592" y="2873914"/>
            <a:ext cx="5998464" cy="24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5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Get all </a:t>
            </a:r>
            <a:r>
              <a:rPr lang="en-US" b="1" dirty="0"/>
              <a:t>customers’ overdraft </a:t>
            </a:r>
            <a:r>
              <a:rPr lang="en-US" b="1" dirty="0" smtClean="0"/>
              <a:t>amount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00" t="57467" r="58150" b="26933"/>
          <a:stretch/>
        </p:blipFill>
        <p:spPr>
          <a:xfrm>
            <a:off x="1103312" y="2819050"/>
            <a:ext cx="5882704" cy="27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6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Add </a:t>
            </a:r>
            <a:r>
              <a:rPr lang="en-US" b="1" dirty="0"/>
              <a:t>“User_” </a:t>
            </a:r>
            <a:r>
              <a:rPr lang="en-US" b="1" dirty="0" smtClean="0"/>
              <a:t>to </a:t>
            </a:r>
            <a:r>
              <a:rPr lang="en-US" b="1" dirty="0"/>
              <a:t>everyone’s </a:t>
            </a:r>
            <a:r>
              <a:rPr lang="en-US" b="1" dirty="0" smtClean="0"/>
              <a:t>login username </a:t>
            </a: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25" t="57334" r="48475" b="27066"/>
          <a:stretch/>
        </p:blipFill>
        <p:spPr>
          <a:xfrm>
            <a:off x="1103312" y="3108242"/>
            <a:ext cx="6842526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7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Accept </a:t>
            </a:r>
            <a:r>
              <a:rPr lang="en-US" b="1" dirty="0" err="1"/>
              <a:t>AccountId</a:t>
            </a:r>
            <a:r>
              <a:rPr lang="en-US" b="1" dirty="0"/>
              <a:t> as a parameter and </a:t>
            </a:r>
            <a:r>
              <a:rPr lang="en-US" b="1" dirty="0" smtClean="0"/>
              <a:t>return </a:t>
            </a:r>
            <a:r>
              <a:rPr lang="en-US" b="1" dirty="0"/>
              <a:t>customer’s full </a:t>
            </a:r>
            <a:r>
              <a:rPr lang="en-US" b="1" dirty="0" smtClean="0"/>
              <a:t>name</a:t>
            </a: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100" t="55200" r="60379" b="39733"/>
          <a:stretch/>
        </p:blipFill>
        <p:spPr>
          <a:xfrm>
            <a:off x="1103312" y="4349622"/>
            <a:ext cx="6148444" cy="1060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950" t="68133" r="60475" b="25867"/>
          <a:stretch/>
        </p:blipFill>
        <p:spPr>
          <a:xfrm>
            <a:off x="1103312" y="2698240"/>
            <a:ext cx="4940872" cy="10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 8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Take a deposit </a:t>
            </a:r>
            <a:r>
              <a:rPr lang="en-US" b="1" dirty="0"/>
              <a:t>as a parameter and updates </a:t>
            </a:r>
            <a:r>
              <a:rPr lang="en-US" b="1" dirty="0" err="1"/>
              <a:t>CurrentBalance</a:t>
            </a:r>
            <a:r>
              <a:rPr lang="en-US" b="1" dirty="0"/>
              <a:t> value for that particular account.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5924550"/>
            <a:ext cx="38290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801" t="57600" r="37224" b="27466"/>
          <a:stretch/>
        </p:blipFill>
        <p:spPr>
          <a:xfrm>
            <a:off x="819846" y="2944367"/>
            <a:ext cx="5535234" cy="1163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875" t="57200" r="37450" b="27467"/>
          <a:stretch/>
        </p:blipFill>
        <p:spPr>
          <a:xfrm>
            <a:off x="819845" y="4307162"/>
            <a:ext cx="5550677" cy="12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741</TotalTime>
  <Words>134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SQL Project Presentation: Bank Analysis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Project Presentaion</dc:title>
  <dc:creator>Eric Ye</dc:creator>
  <cp:lastModifiedBy>Eric Ye</cp:lastModifiedBy>
  <cp:revision>22</cp:revision>
  <dcterms:created xsi:type="dcterms:W3CDTF">2021-04-14T07:58:08Z</dcterms:created>
  <dcterms:modified xsi:type="dcterms:W3CDTF">2021-04-14T20:19:24Z</dcterms:modified>
</cp:coreProperties>
</file>